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52775"/>
            <a:ext cx="590550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00225"/>
            <a:ext cx="114490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4898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8562" y="3260555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2476" y="322583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5702" y="3700393"/>
            <a:ext cx="7280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4973" y="4186529"/>
            <a:ext cx="7280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4229" y="4198104"/>
            <a:ext cx="7280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2148" y="4684241"/>
            <a:ext cx="5157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40917" y="4661092"/>
            <a:ext cx="5157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20882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191683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5214" y="2420888"/>
            <a:ext cx="20882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7342" y="191683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7311" y="2420888"/>
            <a:ext cx="20882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9439" y="191683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9407" y="2420888"/>
            <a:ext cx="208823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91535" y="191683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416" y="5517231"/>
            <a:ext cx="3888432" cy="872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66950"/>
            <a:ext cx="114300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36724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776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894" y="292494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9243" y="292494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8271" y="292494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3557" y="3874068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932" y="389721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6934" y="434863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3623" y="5263030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2783" y="5274605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1497" y="5795465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75932" y="574916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